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55" r:id="rId2"/>
    <p:sldId id="356" r:id="rId3"/>
    <p:sldId id="357" r:id="rId4"/>
    <p:sldId id="291" r:id="rId5"/>
    <p:sldId id="360" r:id="rId6"/>
    <p:sldId id="358" r:id="rId7"/>
    <p:sldId id="359" r:id="rId8"/>
    <p:sldId id="362" r:id="rId9"/>
    <p:sldId id="292" r:id="rId10"/>
    <p:sldId id="3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A7D0"/>
    <a:srgbClr val="E76D00"/>
    <a:srgbClr val="DFD693"/>
    <a:srgbClr val="4E8F00"/>
    <a:srgbClr val="FF0000"/>
    <a:srgbClr val="192A2C"/>
    <a:srgbClr val="8CC2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861"/>
    <p:restoredTop sz="96868"/>
  </p:normalViewPr>
  <p:slideViewPr>
    <p:cSldViewPr snapToGrid="0" snapToObjects="1">
      <p:cViewPr varScale="1">
        <p:scale>
          <a:sx n="25" d="100"/>
          <a:sy n="25" d="100"/>
        </p:scale>
        <p:origin x="184" y="1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EA3D5-AAB7-F94A-BB43-10D136F03E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4D84F8-38FD-E944-B8FA-E6BF44D48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37198-AA13-674B-AD3D-5DCB0051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5/1/21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78553-F865-9A4D-94D3-51C1EFEEB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7A5F7-E850-1249-98C9-147D06163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30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31A72-2614-B644-9715-3651F659C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21F53C-760A-4C4E-AD70-2D30718CE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4762A-EBEE-8140-8AB3-A1D9037E5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5/1/21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F24D9-CDFD-0340-B145-1CF89E111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F74E6-BAD7-4448-B051-991FB5A1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135345-4BB3-1C40-B912-865C421EE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0AD3D9-951E-744B-A9E3-7EBE34AEEF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67E00-3B2C-5348-BB8A-417E7709D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5/1/21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83D38-F6FA-FE48-93E3-7A1E82797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55B7F-FD3E-5D49-A746-BE4A06486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8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C75EF-CE9B-E942-8C02-9AC88CA2C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84BE6-BA3E-6E45-A6B1-0263948B8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0B582-3593-CE41-A08B-55A220D36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5/1/21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D6072-6778-224A-88E8-0C8B00B88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40C3E-49D9-E64B-A264-A2B3A14D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63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553A3-6E97-AD4A-A31F-A6C2DFDA1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34A3A-0236-384A-88A0-EEFF630F5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E2E18-9AC0-474D-9904-C0ADD9ED8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5/1/21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EAD1D-0CEC-FF43-B32D-10FBCB5A3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90299-E12E-9C45-A43B-CA8DB4813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9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A1E47-EBC5-A34C-9252-3384A504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60045-2A49-8A4C-B60E-7085FCC697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E0D8B-FCF4-1843-8977-7B62AC094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7457BA-95BD-F142-954A-D5333B0C0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5/1/21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0C75D-9410-384E-89E7-15BDD6A3B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45B14-4389-3742-9F8B-E2142EF2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22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C3A1C-6B2E-8442-A8A2-530429602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7F496-F834-9744-9EA7-4BECC8E06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72C12-72B9-6545-83C6-6329EA3E1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108641-7E6B-CA43-BA52-DC55126DE4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6DC2E4-FAE3-574F-8135-8E5EAAD81B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31FBD2-E945-4B4B-93BD-DAF63025F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5/1/21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EDF5D8-1165-BD41-AF78-3B23381AE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DBA322-37F9-8848-9F75-7B291714F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18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C014D-A5F6-4044-A4E3-479C0407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0FA33-62BB-B04F-A213-06850543F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5/1/21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77FE41-0F31-F04A-8B55-D12C4DFE1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095AA9-5EDD-A549-BD51-77A623D9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7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746077-3B6B-FF44-A011-D595EA42D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5/1/21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3231FD-71C9-9444-B462-4B4ED75B9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611B8-C737-2C46-8F23-125F5BB76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28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DEADD-8807-FE40-9E96-35D1C9CA4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9823C-DC0C-124A-B457-806149FAF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E78868-BED9-724E-81C6-8F62C16D9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ED5353-79FF-094C-9B40-5D87EF42A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5/1/21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B6A504-E377-EB45-AB6E-79154B7EC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F79DB7-5EC9-8F45-BEDA-6D5C2D760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551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B3DA3-C18D-8D4C-AD61-5135321C1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F0BE55-D735-9F47-ADB8-FB8039D2A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BE29ED-BA8A-AD4B-A67F-5E042B23A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1F2B69-5D4B-FE46-AE31-1C2599A93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5A5E3-A0B5-364A-8A2B-27A1A1FF5907}" type="datetimeFigureOut">
              <a:t>5/1/21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15D6B-4101-A747-B2B8-A4CFA3943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75917-C8DE-B643-906E-40B509E47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29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BCC5E-89B3-A447-8F28-E0884DDCA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5A1B6-2425-EF4C-A7D4-F3A005512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D1E13-1BC8-D040-B074-291412BB09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5A5E3-A0B5-364A-8A2B-27A1A1FF5907}" type="datetimeFigureOut">
              <a:t>5/1/21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15733-C001-6D43-A716-0372DF1A0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83F62-5BF4-7341-92FA-3AA4069D5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06CB1-FF24-3C42-99C8-08B78F4B54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19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96F28A-4B46-E546-A8A5-29268A7E5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17" y="709119"/>
            <a:ext cx="3879120" cy="38791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585366-0199-9840-B4DA-4CBA4C364DDF}"/>
              </a:ext>
            </a:extLst>
          </p:cNvPr>
          <p:cNvSpPr txBox="1"/>
          <p:nvPr/>
        </p:nvSpPr>
        <p:spPr>
          <a:xfrm>
            <a:off x="427279" y="4792217"/>
            <a:ext cx="3990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Training data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63148B-EA15-2341-8A7F-D6439BCD06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970" b="76191"/>
          <a:stretch/>
        </p:blipFill>
        <p:spPr>
          <a:xfrm>
            <a:off x="5866162" y="2231320"/>
            <a:ext cx="970967" cy="9235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A88D96-3BF1-A045-9937-09969F670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31" t="-120" r="50239" b="76311"/>
          <a:stretch/>
        </p:blipFill>
        <p:spPr>
          <a:xfrm>
            <a:off x="7306998" y="3470014"/>
            <a:ext cx="970967" cy="9235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68609D-ABBE-0E40-944F-C21D43F997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034" t="654" r="25936" b="75537"/>
          <a:stretch/>
        </p:blipFill>
        <p:spPr>
          <a:xfrm>
            <a:off x="8642207" y="872062"/>
            <a:ext cx="970967" cy="9235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1DF617-BFB1-BB46-85F8-8AF22172D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568" y="3422608"/>
            <a:ext cx="970966" cy="9709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A9B3CA-3357-F642-9D39-6EE092902E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09" r="14630"/>
          <a:stretch/>
        </p:blipFill>
        <p:spPr>
          <a:xfrm>
            <a:off x="5834567" y="874009"/>
            <a:ext cx="970967" cy="9762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6A0ABC-286E-FE44-97C7-9D8C73DAA8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194" t="15990" r="4483" b="36493"/>
          <a:stretch/>
        </p:blipFill>
        <p:spPr>
          <a:xfrm>
            <a:off x="7369132" y="2241182"/>
            <a:ext cx="972022" cy="9762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50B44D-221B-B447-9528-9DBB69F19C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685"/>
          <a:stretch/>
        </p:blipFill>
        <p:spPr>
          <a:xfrm>
            <a:off x="7369132" y="890387"/>
            <a:ext cx="972022" cy="9599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F7AA369-C3B7-194A-9B66-B764481B152E}"/>
              </a:ext>
            </a:extLst>
          </p:cNvPr>
          <p:cNvSpPr txBox="1"/>
          <p:nvPr/>
        </p:nvSpPr>
        <p:spPr>
          <a:xfrm>
            <a:off x="5304558" y="4807207"/>
            <a:ext cx="4939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Which images are likely in 𝒮? 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EB32336-2505-2242-A72A-C8C11F6B44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2207" y="2231320"/>
            <a:ext cx="970967" cy="9709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F82D29-204E-E84E-8606-6AEE06E4C68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783" t="-4444" r="25660" b="4444"/>
          <a:stretch/>
        </p:blipFill>
        <p:spPr>
          <a:xfrm>
            <a:off x="8680420" y="3517929"/>
            <a:ext cx="932753" cy="92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23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36CA94-B89B-A64E-8E65-57A345D44116}"/>
              </a:ext>
            </a:extLst>
          </p:cNvPr>
          <p:cNvSpPr/>
          <p:nvPr/>
        </p:nvSpPr>
        <p:spPr>
          <a:xfrm>
            <a:off x="762470" y="884903"/>
            <a:ext cx="3352329" cy="973394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4949B8-9BEB-654E-9D40-F66AFB942DAB}"/>
              </a:ext>
            </a:extLst>
          </p:cNvPr>
          <p:cNvSpPr txBox="1"/>
          <p:nvPr/>
        </p:nvSpPr>
        <p:spPr>
          <a:xfrm>
            <a:off x="2210032" y="1061902"/>
            <a:ext cx="811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r>
              <a:rPr lang="en-US" sz="4000" baseline="30000">
                <a:latin typeface="Fira Sans Light" panose="020B0403050000020004" pitchFamily="34" charset="-120"/>
                <a:ea typeface="Fira Sans Light" panose="020B0403050000020004" pitchFamily="34" charset="-120"/>
              </a:rPr>
              <a:t>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123C5D-529D-354F-B3E6-65B1283132EC}"/>
              </a:ext>
            </a:extLst>
          </p:cNvPr>
          <p:cNvSpPr/>
          <p:nvPr/>
        </p:nvSpPr>
        <p:spPr>
          <a:xfrm rot="5400000">
            <a:off x="3156625" y="2074371"/>
            <a:ext cx="3352329" cy="973394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875ED9-E348-4D4D-9D5C-E4D8422F456D}"/>
              </a:ext>
            </a:extLst>
          </p:cNvPr>
          <p:cNvSpPr txBox="1"/>
          <p:nvPr/>
        </p:nvSpPr>
        <p:spPr>
          <a:xfrm>
            <a:off x="4641062" y="1106147"/>
            <a:ext cx="811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U</a:t>
            </a:r>
            <a:endParaRPr lang="en-US" sz="4000" b="1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A9CF5F-A643-AB44-A6FA-DE2B1D8C6E9C}"/>
              </a:ext>
            </a:extLst>
          </p:cNvPr>
          <p:cNvSpPr txBox="1"/>
          <p:nvPr/>
        </p:nvSpPr>
        <p:spPr>
          <a:xfrm>
            <a:off x="5550780" y="934967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46DAD0-C8B7-A446-BD6B-49AE4D411FD0}"/>
              </a:ext>
            </a:extLst>
          </p:cNvPr>
          <p:cNvSpPr/>
          <p:nvPr/>
        </p:nvSpPr>
        <p:spPr>
          <a:xfrm rot="5400000">
            <a:off x="6245405" y="884904"/>
            <a:ext cx="973396" cy="973395"/>
          </a:xfrm>
          <a:prstGeom prst="rect">
            <a:avLst/>
          </a:prstGeom>
          <a:solidFill>
            <a:srgbClr val="DFD693">
              <a:alpha val="4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FC08AC-AA86-0340-8805-9AEEF4386CDC}"/>
              </a:ext>
            </a:extLst>
          </p:cNvPr>
          <p:cNvSpPr txBox="1"/>
          <p:nvPr/>
        </p:nvSpPr>
        <p:spPr>
          <a:xfrm>
            <a:off x="6274900" y="907053"/>
            <a:ext cx="440295" cy="30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14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81818F-D07E-4845-83ED-274AB93019D7}"/>
              </a:ext>
            </a:extLst>
          </p:cNvPr>
          <p:cNvSpPr txBox="1"/>
          <p:nvPr/>
        </p:nvSpPr>
        <p:spPr>
          <a:xfrm>
            <a:off x="6442048" y="1074201"/>
            <a:ext cx="440295" cy="30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14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795AEC-9107-734E-902A-9911CD848FD4}"/>
              </a:ext>
            </a:extLst>
          </p:cNvPr>
          <p:cNvSpPr txBox="1"/>
          <p:nvPr/>
        </p:nvSpPr>
        <p:spPr>
          <a:xfrm>
            <a:off x="6609196" y="1241349"/>
            <a:ext cx="440295" cy="30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14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643361-9F47-EE43-B579-50C119C4D874}"/>
              </a:ext>
            </a:extLst>
          </p:cNvPr>
          <p:cNvSpPr txBox="1"/>
          <p:nvPr/>
        </p:nvSpPr>
        <p:spPr>
          <a:xfrm>
            <a:off x="6776344" y="1408497"/>
            <a:ext cx="440295" cy="30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14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F69632-BC5C-9141-8B35-6ED03EE20D46}"/>
              </a:ext>
            </a:extLst>
          </p:cNvPr>
          <p:cNvSpPr txBox="1"/>
          <p:nvPr/>
        </p:nvSpPr>
        <p:spPr>
          <a:xfrm>
            <a:off x="6943492" y="1575645"/>
            <a:ext cx="440295" cy="30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14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DC7351-EBD4-7140-9DA9-9195B2DD346D}"/>
              </a:ext>
            </a:extLst>
          </p:cNvPr>
          <p:cNvSpPr txBox="1"/>
          <p:nvPr/>
        </p:nvSpPr>
        <p:spPr>
          <a:xfrm>
            <a:off x="6822159" y="946395"/>
            <a:ext cx="440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  <a:endParaRPr lang="en-US" sz="2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FD78A2-DD35-6B4A-B29F-1EE324EADA3A}"/>
              </a:ext>
            </a:extLst>
          </p:cNvPr>
          <p:cNvSpPr txBox="1"/>
          <p:nvPr/>
        </p:nvSpPr>
        <p:spPr>
          <a:xfrm>
            <a:off x="6333887" y="1415845"/>
            <a:ext cx="440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0</a:t>
            </a:r>
            <a:endParaRPr lang="en-US" sz="2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53451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63148B-EA15-2341-8A7F-D6439BCD06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970" b="76191"/>
          <a:stretch/>
        </p:blipFill>
        <p:spPr>
          <a:xfrm>
            <a:off x="5866162" y="2231320"/>
            <a:ext cx="970967" cy="9235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A88D96-3BF1-A045-9937-09969F670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31" t="-120" r="50239" b="76311"/>
          <a:stretch/>
        </p:blipFill>
        <p:spPr>
          <a:xfrm>
            <a:off x="7306998" y="3470014"/>
            <a:ext cx="970967" cy="9235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68609D-ABBE-0E40-944F-C21D43F997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034" t="654" r="25936" b="75537"/>
          <a:stretch/>
        </p:blipFill>
        <p:spPr>
          <a:xfrm>
            <a:off x="8642207" y="872062"/>
            <a:ext cx="970967" cy="9235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1DF617-BFB1-BB46-85F8-8AF22172D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22" y="556607"/>
            <a:ext cx="970966" cy="9709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A9B3CA-3357-F642-9D39-6EE092902E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09" r="14630"/>
          <a:stretch/>
        </p:blipFill>
        <p:spPr>
          <a:xfrm>
            <a:off x="5834567" y="874009"/>
            <a:ext cx="970967" cy="9762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6A0ABC-286E-FE44-97C7-9D8C73DAA8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194" t="15990" r="4483" b="36493"/>
          <a:stretch/>
        </p:blipFill>
        <p:spPr>
          <a:xfrm>
            <a:off x="7369132" y="2241182"/>
            <a:ext cx="972022" cy="9762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50B44D-221B-B447-9528-9DBB69F19C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685"/>
          <a:stretch/>
        </p:blipFill>
        <p:spPr>
          <a:xfrm>
            <a:off x="1874397" y="567655"/>
            <a:ext cx="972022" cy="9599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F7AA369-C3B7-194A-9B66-B764481B152E}"/>
              </a:ext>
            </a:extLst>
          </p:cNvPr>
          <p:cNvSpPr txBox="1"/>
          <p:nvPr/>
        </p:nvSpPr>
        <p:spPr>
          <a:xfrm>
            <a:off x="5304558" y="4807207"/>
            <a:ext cx="4939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Fira Sans" panose="020B0503050000020004" pitchFamily="34" charset="0"/>
                <a:ea typeface="Fira Sans" panose="020B0503050000020004" pitchFamily="34" charset="0"/>
              </a:rPr>
              <a:t>Which images are likely in 𝒮? </a:t>
            </a:r>
            <a:endParaRPr lang="en-US" sz="2800">
              <a:latin typeface="Courier" pitchFamily="2" charset="0"/>
              <a:ea typeface="Fira Sans" panose="020B05030500000200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EB32336-2505-2242-A72A-C8C11F6B44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2207" y="2231320"/>
            <a:ext cx="970967" cy="9709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F82D29-204E-E84E-8606-6AEE06E4C68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783" t="-4444" r="25660" b="4444"/>
          <a:stretch/>
        </p:blipFill>
        <p:spPr>
          <a:xfrm>
            <a:off x="8680420" y="3517929"/>
            <a:ext cx="932753" cy="9235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A2F729-D0A0-ED4D-B68F-A7E9F9B9FDA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2934"/>
          <a:stretch/>
        </p:blipFill>
        <p:spPr>
          <a:xfrm>
            <a:off x="3043316" y="551276"/>
            <a:ext cx="1012955" cy="9472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4E2CF-84A9-5243-8633-3E7D682067F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49641" b="80815"/>
          <a:stretch/>
        </p:blipFill>
        <p:spPr>
          <a:xfrm>
            <a:off x="722922" y="2241182"/>
            <a:ext cx="3333349" cy="68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81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73953F-BC5F-A64C-939B-F634C84948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35" r="6230"/>
          <a:stretch/>
        </p:blipFill>
        <p:spPr>
          <a:xfrm>
            <a:off x="307561" y="1978702"/>
            <a:ext cx="6492240" cy="5926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21A62F-49D9-724F-BAE8-96231BFFE6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904" t="11590" r="11358" b="3189"/>
          <a:stretch/>
        </p:blipFill>
        <p:spPr>
          <a:xfrm>
            <a:off x="6902972" y="1978702"/>
            <a:ext cx="3875025" cy="18821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F168A3-D9C8-2249-A6AC-043E3CED07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403" t="1907" r="2487" b="15214"/>
          <a:stretch/>
        </p:blipFill>
        <p:spPr>
          <a:xfrm>
            <a:off x="6902972" y="3860857"/>
            <a:ext cx="3979887" cy="2388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6C0094-3C1E-174F-84B9-9BF31A0FAAD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7601" y="4430642"/>
            <a:ext cx="6655371" cy="19316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B7D47C-F059-B342-AD04-1961FE5C97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0450" r="12471"/>
          <a:stretch/>
        </p:blipFill>
        <p:spPr>
          <a:xfrm>
            <a:off x="277581" y="2676493"/>
            <a:ext cx="6655371" cy="193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490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A37F65B8-1D59-0A48-9D8D-D575E6E84426}"/>
              </a:ext>
            </a:extLst>
          </p:cNvPr>
          <p:cNvSpPr/>
          <p:nvPr/>
        </p:nvSpPr>
        <p:spPr>
          <a:xfrm>
            <a:off x="5190612" y="505359"/>
            <a:ext cx="3383280" cy="914400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4D3482C-E232-6C42-AA11-C1CFC586C6E5}"/>
              </a:ext>
            </a:extLst>
          </p:cNvPr>
          <p:cNvSpPr txBox="1"/>
          <p:nvPr/>
        </p:nvSpPr>
        <p:spPr>
          <a:xfrm>
            <a:off x="6608194" y="592418"/>
            <a:ext cx="811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4000" b="1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3CF1B17-84F4-8A4A-8148-7F23FDE96526}"/>
              </a:ext>
            </a:extLst>
          </p:cNvPr>
          <p:cNvSpPr/>
          <p:nvPr/>
        </p:nvSpPr>
        <p:spPr>
          <a:xfrm rot="5400000">
            <a:off x="2879057" y="1739799"/>
            <a:ext cx="3383280" cy="914400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4FE28D-70FD-B446-B009-FC77BBB1D1FA}"/>
              </a:ext>
            </a:extLst>
          </p:cNvPr>
          <p:cNvSpPr txBox="1"/>
          <p:nvPr/>
        </p:nvSpPr>
        <p:spPr>
          <a:xfrm>
            <a:off x="4214565" y="1700964"/>
            <a:ext cx="811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20D24C7-89C7-0A4E-9FF9-9609481A6055}"/>
              </a:ext>
            </a:extLst>
          </p:cNvPr>
          <p:cNvSpPr/>
          <p:nvPr/>
        </p:nvSpPr>
        <p:spPr>
          <a:xfrm>
            <a:off x="438086" y="494525"/>
            <a:ext cx="3383280" cy="548640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F7E21E9-6809-C24C-A8EE-92804A992E81}"/>
              </a:ext>
            </a:extLst>
          </p:cNvPr>
          <p:cNvSpPr txBox="1"/>
          <p:nvPr/>
        </p:nvSpPr>
        <p:spPr>
          <a:xfrm>
            <a:off x="1912799" y="450316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4000" baseline="30000">
                <a:latin typeface="Fira Sans Light" panose="020B0403050000020004" pitchFamily="34" charset="-120"/>
                <a:ea typeface="Fira Sans Light" panose="020B0403050000020004" pitchFamily="34" charset="-120"/>
              </a:rPr>
              <a:t>T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D422EE8-F08C-8A47-81EB-D8C804CE2153}"/>
              </a:ext>
            </a:extLst>
          </p:cNvPr>
          <p:cNvSpPr txBox="1"/>
          <p:nvPr/>
        </p:nvSpPr>
        <p:spPr>
          <a:xfrm>
            <a:off x="8743424" y="342594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6CC4432-8756-BD4D-8F00-455682E13114}"/>
              </a:ext>
            </a:extLst>
          </p:cNvPr>
          <p:cNvSpPr/>
          <p:nvPr/>
        </p:nvSpPr>
        <p:spPr>
          <a:xfrm>
            <a:off x="9385423" y="494525"/>
            <a:ext cx="3383280" cy="548640"/>
          </a:xfrm>
          <a:prstGeom prst="rect">
            <a:avLst/>
          </a:prstGeom>
          <a:solidFill>
            <a:srgbClr val="E76D00">
              <a:alpha val="3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DB5A82F-E0D9-EF4E-8497-42A1E54803E1}"/>
              </a:ext>
            </a:extLst>
          </p:cNvPr>
          <p:cNvSpPr txBox="1"/>
          <p:nvPr/>
        </p:nvSpPr>
        <p:spPr>
          <a:xfrm>
            <a:off x="10478125" y="450316"/>
            <a:ext cx="1106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f(x)</a:t>
            </a:r>
            <a:r>
              <a:rPr lang="en-US" sz="4000" baseline="30000">
                <a:latin typeface="Fira Sans Light" panose="020B0403050000020004" pitchFamily="34" charset="-120"/>
                <a:ea typeface="Fira Sans Light" panose="020B0403050000020004" pitchFamily="34" charset="-120"/>
              </a:rPr>
              <a:t>T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AFF98F0D-D9E5-4949-92CF-69B7A3C5983A}"/>
              </a:ext>
            </a:extLst>
          </p:cNvPr>
          <p:cNvSpPr/>
          <p:nvPr/>
        </p:nvSpPr>
        <p:spPr>
          <a:xfrm rot="5400000">
            <a:off x="4415313" y="-160092"/>
            <a:ext cx="306731" cy="914090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993D1094-466D-E24B-BB76-BCB065BD4F6F}"/>
              </a:ext>
            </a:extLst>
          </p:cNvPr>
          <p:cNvSpPr/>
          <p:nvPr/>
        </p:nvSpPr>
        <p:spPr>
          <a:xfrm rot="5400000">
            <a:off x="6713109" y="-1328366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C28E52-B8C9-5247-9F3C-CAFA50BA867A}"/>
              </a:ext>
            </a:extLst>
          </p:cNvPr>
          <p:cNvSpPr txBox="1"/>
          <p:nvPr/>
        </p:nvSpPr>
        <p:spPr>
          <a:xfrm>
            <a:off x="4403682" y="-280096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1F104C-F442-ED4F-9406-755FABA7F556}"/>
              </a:ext>
            </a:extLst>
          </p:cNvPr>
          <p:cNvSpPr txBox="1"/>
          <p:nvPr/>
        </p:nvSpPr>
        <p:spPr>
          <a:xfrm>
            <a:off x="6725211" y="-261830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5680ADF7-2B98-B74C-9594-4731D107AFDC}"/>
              </a:ext>
            </a:extLst>
          </p:cNvPr>
          <p:cNvSpPr/>
          <p:nvPr/>
        </p:nvSpPr>
        <p:spPr>
          <a:xfrm rot="5400000">
            <a:off x="10827728" y="-1370930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03897C-B326-1F4E-ABEA-036FC7275EF2}"/>
              </a:ext>
            </a:extLst>
          </p:cNvPr>
          <p:cNvSpPr txBox="1"/>
          <p:nvPr/>
        </p:nvSpPr>
        <p:spPr>
          <a:xfrm>
            <a:off x="10815166" y="-320337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0FE8C9D8-1330-B347-AA7D-8B5B0990C258}"/>
              </a:ext>
            </a:extLst>
          </p:cNvPr>
          <p:cNvSpPr/>
          <p:nvPr/>
        </p:nvSpPr>
        <p:spPr>
          <a:xfrm rot="5400000">
            <a:off x="1909125" y="-1387786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926BAB2-5FE2-4C45-AE6B-0013D776527D}"/>
              </a:ext>
            </a:extLst>
          </p:cNvPr>
          <p:cNvSpPr txBox="1"/>
          <p:nvPr/>
        </p:nvSpPr>
        <p:spPr>
          <a:xfrm>
            <a:off x="1921227" y="-321250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4152354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A37F65B8-1D59-0A48-9D8D-D575E6E84426}"/>
              </a:ext>
            </a:extLst>
          </p:cNvPr>
          <p:cNvSpPr/>
          <p:nvPr/>
        </p:nvSpPr>
        <p:spPr>
          <a:xfrm>
            <a:off x="2712720" y="3938107"/>
            <a:ext cx="3383280" cy="914400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4D3482C-E232-6C42-AA11-C1CFC586C6E5}"/>
              </a:ext>
            </a:extLst>
          </p:cNvPr>
          <p:cNvSpPr txBox="1"/>
          <p:nvPr/>
        </p:nvSpPr>
        <p:spPr>
          <a:xfrm>
            <a:off x="4130302" y="4025166"/>
            <a:ext cx="811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4000" b="1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3CF1B17-84F4-8A4A-8148-7F23FDE96526}"/>
              </a:ext>
            </a:extLst>
          </p:cNvPr>
          <p:cNvSpPr/>
          <p:nvPr/>
        </p:nvSpPr>
        <p:spPr>
          <a:xfrm rot="5400000">
            <a:off x="1818484" y="3755228"/>
            <a:ext cx="548641" cy="914400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D422EE8-F08C-8A47-81EB-D8C804CE2153}"/>
              </a:ext>
            </a:extLst>
          </p:cNvPr>
          <p:cNvSpPr txBox="1"/>
          <p:nvPr/>
        </p:nvSpPr>
        <p:spPr>
          <a:xfrm>
            <a:off x="6265532" y="3775342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6CC4432-8756-BD4D-8F00-455682E13114}"/>
              </a:ext>
            </a:extLst>
          </p:cNvPr>
          <p:cNvSpPr/>
          <p:nvPr/>
        </p:nvSpPr>
        <p:spPr>
          <a:xfrm>
            <a:off x="6907531" y="3927273"/>
            <a:ext cx="3383280" cy="548640"/>
          </a:xfrm>
          <a:prstGeom prst="rect">
            <a:avLst/>
          </a:prstGeom>
          <a:solidFill>
            <a:srgbClr val="E76D00">
              <a:alpha val="3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DB5A82F-E0D9-EF4E-8497-42A1E54803E1}"/>
              </a:ext>
            </a:extLst>
          </p:cNvPr>
          <p:cNvSpPr txBox="1"/>
          <p:nvPr/>
        </p:nvSpPr>
        <p:spPr>
          <a:xfrm>
            <a:off x="8000233" y="3883064"/>
            <a:ext cx="1106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f(x)</a:t>
            </a:r>
            <a:r>
              <a:rPr lang="en-US" sz="4000" baseline="30000">
                <a:latin typeface="Fira Sans Light" panose="020B0403050000020004" pitchFamily="34" charset="-120"/>
                <a:ea typeface="Fira Sans Light" panose="020B0403050000020004" pitchFamily="34" charset="-120"/>
              </a:rPr>
              <a:t>T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AFF98F0D-D9E5-4949-92CF-69B7A3C5983A}"/>
              </a:ext>
            </a:extLst>
          </p:cNvPr>
          <p:cNvSpPr/>
          <p:nvPr/>
        </p:nvSpPr>
        <p:spPr>
          <a:xfrm rot="16200000">
            <a:off x="1937421" y="4217032"/>
            <a:ext cx="306731" cy="914090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C28E52-B8C9-5247-9F3C-CAFA50BA867A}"/>
              </a:ext>
            </a:extLst>
          </p:cNvPr>
          <p:cNvSpPr txBox="1"/>
          <p:nvPr/>
        </p:nvSpPr>
        <p:spPr>
          <a:xfrm>
            <a:off x="1903638" y="4739863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5680ADF7-2B98-B74C-9594-4731D107AFDC}"/>
              </a:ext>
            </a:extLst>
          </p:cNvPr>
          <p:cNvSpPr/>
          <p:nvPr/>
        </p:nvSpPr>
        <p:spPr>
          <a:xfrm rot="5400000">
            <a:off x="8349836" y="2061818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03897C-B326-1F4E-ABEA-036FC7275EF2}"/>
              </a:ext>
            </a:extLst>
          </p:cNvPr>
          <p:cNvSpPr txBox="1"/>
          <p:nvPr/>
        </p:nvSpPr>
        <p:spPr>
          <a:xfrm>
            <a:off x="8337274" y="3112411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6D5D19-A235-8446-B616-F4540FB6C78B}"/>
              </a:ext>
            </a:extLst>
          </p:cNvPr>
          <p:cNvSpPr txBox="1"/>
          <p:nvPr/>
        </p:nvSpPr>
        <p:spPr>
          <a:xfrm>
            <a:off x="1893632" y="3847650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4784F7-BD22-CF41-AC4D-E1E20BC62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604" y="1630971"/>
            <a:ext cx="2116944" cy="1921357"/>
          </a:xfrm>
          <a:prstGeom prst="rect">
            <a:avLst/>
          </a:prstGeom>
        </p:spPr>
      </p:pic>
      <p:sp>
        <p:nvSpPr>
          <p:cNvPr id="64" name="Right Arrow 63">
            <a:extLst>
              <a:ext uri="{FF2B5EF4-FFF2-40B4-BE49-F238E27FC236}">
                <a16:creationId xmlns:a16="http://schemas.microsoft.com/office/drawing/2014/main" id="{8363ACE5-27CC-C546-9CEA-E63A6B5E6197}"/>
              </a:ext>
            </a:extLst>
          </p:cNvPr>
          <p:cNvSpPr/>
          <p:nvPr/>
        </p:nvSpPr>
        <p:spPr>
          <a:xfrm rot="5400000">
            <a:off x="1460698" y="2919566"/>
            <a:ext cx="1299140" cy="433050"/>
          </a:xfrm>
          <a:prstGeom prst="rightArrow">
            <a:avLst/>
          </a:prstGeom>
          <a:solidFill>
            <a:srgbClr val="19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3B0738-BBC7-3B4D-9605-288B0B71871F}"/>
              </a:ext>
            </a:extLst>
          </p:cNvPr>
          <p:cNvSpPr txBox="1"/>
          <p:nvPr/>
        </p:nvSpPr>
        <p:spPr>
          <a:xfrm>
            <a:off x="225920" y="2854187"/>
            <a:ext cx="2145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encoder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142E9AF-70D6-144A-B5CA-A3264827E9F7}"/>
              </a:ext>
            </a:extLst>
          </p:cNvPr>
          <p:cNvSpPr txBox="1"/>
          <p:nvPr/>
        </p:nvSpPr>
        <p:spPr>
          <a:xfrm>
            <a:off x="3463052" y="4939566"/>
            <a:ext cx="2145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Fira Sans" panose="020B0503050000020004" pitchFamily="34" charset="0"/>
                <a:ea typeface="Fira Sans" panose="020B0503050000020004" pitchFamily="34" charset="0"/>
              </a:rPr>
              <a:t>decoder</a:t>
            </a:r>
            <a:endParaRPr lang="en-US" sz="2000">
              <a:latin typeface="Courier" pitchFamily="2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463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FDE0FF9D-4A83-B745-A7D3-CA6D11C4F91D}"/>
              </a:ext>
            </a:extLst>
          </p:cNvPr>
          <p:cNvSpPr/>
          <p:nvPr/>
        </p:nvSpPr>
        <p:spPr>
          <a:xfrm>
            <a:off x="427710" y="1076632"/>
            <a:ext cx="3498912" cy="4497020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FB0BB06-EDB3-D74B-8C63-8B991631CC47}"/>
              </a:ext>
            </a:extLst>
          </p:cNvPr>
          <p:cNvSpPr txBox="1"/>
          <p:nvPr/>
        </p:nvSpPr>
        <p:spPr>
          <a:xfrm>
            <a:off x="1930591" y="1002890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CD43B54-05F1-344C-B776-E88FC0D345FC}"/>
              </a:ext>
            </a:extLst>
          </p:cNvPr>
          <p:cNvSpPr txBox="1"/>
          <p:nvPr/>
        </p:nvSpPr>
        <p:spPr>
          <a:xfrm>
            <a:off x="1946386" y="1666494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C9202EE-DCB7-D649-8F82-FC9C42A19989}"/>
              </a:ext>
            </a:extLst>
          </p:cNvPr>
          <p:cNvSpPr txBox="1"/>
          <p:nvPr/>
        </p:nvSpPr>
        <p:spPr>
          <a:xfrm>
            <a:off x="1947432" y="4795740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538C9DD-F2B5-E140-864D-B683707E2F33}"/>
              </a:ext>
            </a:extLst>
          </p:cNvPr>
          <p:cNvSpPr/>
          <p:nvPr/>
        </p:nvSpPr>
        <p:spPr>
          <a:xfrm>
            <a:off x="427710" y="1074137"/>
            <a:ext cx="3498912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7FEC42A-FE36-4E48-A1D1-BF27C7C2376F}"/>
              </a:ext>
            </a:extLst>
          </p:cNvPr>
          <p:cNvSpPr/>
          <p:nvPr/>
        </p:nvSpPr>
        <p:spPr>
          <a:xfrm>
            <a:off x="427710" y="1725501"/>
            <a:ext cx="3498912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18D8D10-268E-5348-93CC-67FAB40E2D6F}"/>
              </a:ext>
            </a:extLst>
          </p:cNvPr>
          <p:cNvSpPr/>
          <p:nvPr/>
        </p:nvSpPr>
        <p:spPr>
          <a:xfrm>
            <a:off x="427710" y="4919787"/>
            <a:ext cx="3498912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E19297A-CE87-554F-86C9-E5CCA6BDBBE1}"/>
              </a:ext>
            </a:extLst>
          </p:cNvPr>
          <p:cNvSpPr txBox="1"/>
          <p:nvPr/>
        </p:nvSpPr>
        <p:spPr>
          <a:xfrm>
            <a:off x="1918224" y="3023249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7C89E3-E6BB-3F45-9FA5-B4938F502FFA}"/>
              </a:ext>
            </a:extLst>
          </p:cNvPr>
          <p:cNvSpPr/>
          <p:nvPr/>
        </p:nvSpPr>
        <p:spPr>
          <a:xfrm>
            <a:off x="5234709" y="1074137"/>
            <a:ext cx="3383280" cy="914400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AD99BE-FCE5-F545-9426-4A78DD834FD2}"/>
              </a:ext>
            </a:extLst>
          </p:cNvPr>
          <p:cNvSpPr txBox="1"/>
          <p:nvPr/>
        </p:nvSpPr>
        <p:spPr>
          <a:xfrm>
            <a:off x="6652291" y="1161196"/>
            <a:ext cx="811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4000" b="1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1B22D4C-1459-E645-809E-677B2B27D01A}"/>
              </a:ext>
            </a:extLst>
          </p:cNvPr>
          <p:cNvSpPr/>
          <p:nvPr/>
        </p:nvSpPr>
        <p:spPr>
          <a:xfrm rot="5400000">
            <a:off x="2923154" y="2308577"/>
            <a:ext cx="3383280" cy="914400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D9EB51-82EB-4F4D-BC85-6235F8C9A340}"/>
              </a:ext>
            </a:extLst>
          </p:cNvPr>
          <p:cNvSpPr txBox="1"/>
          <p:nvPr/>
        </p:nvSpPr>
        <p:spPr>
          <a:xfrm>
            <a:off x="4273202" y="2353219"/>
            <a:ext cx="811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F43C8A67-8D9E-074D-8E07-C61CAA688021}"/>
              </a:ext>
            </a:extLst>
          </p:cNvPr>
          <p:cNvSpPr/>
          <p:nvPr/>
        </p:nvSpPr>
        <p:spPr>
          <a:xfrm rot="5400000">
            <a:off x="4459410" y="408686"/>
            <a:ext cx="306731" cy="914090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24F5ADDD-F8A4-CB41-BEF4-0237280E3B30}"/>
              </a:ext>
            </a:extLst>
          </p:cNvPr>
          <p:cNvSpPr/>
          <p:nvPr/>
        </p:nvSpPr>
        <p:spPr>
          <a:xfrm rot="5400000">
            <a:off x="6757206" y="-759588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1BCA4B9-85BA-FC47-A0C7-48A142C22A0E}"/>
              </a:ext>
            </a:extLst>
          </p:cNvPr>
          <p:cNvSpPr txBox="1"/>
          <p:nvPr/>
        </p:nvSpPr>
        <p:spPr>
          <a:xfrm>
            <a:off x="4447779" y="288682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36D58F-EA8F-594A-A174-B193C3C6CAD5}"/>
              </a:ext>
            </a:extLst>
          </p:cNvPr>
          <p:cNvSpPr txBox="1"/>
          <p:nvPr/>
        </p:nvSpPr>
        <p:spPr>
          <a:xfrm>
            <a:off x="6769308" y="306948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2615ED-406E-BA4E-BC13-6C13B63B73AE}"/>
              </a:ext>
            </a:extLst>
          </p:cNvPr>
          <p:cNvSpPr txBox="1"/>
          <p:nvPr/>
        </p:nvSpPr>
        <p:spPr>
          <a:xfrm>
            <a:off x="8968277" y="2807805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41849F62-ED77-334F-B978-CE6009C18954}"/>
              </a:ext>
            </a:extLst>
          </p:cNvPr>
          <p:cNvSpPr/>
          <p:nvPr/>
        </p:nvSpPr>
        <p:spPr>
          <a:xfrm rot="5400000">
            <a:off x="1950564" y="-771364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D4920DA-34F4-B14E-A678-0C8E23F65F1A}"/>
              </a:ext>
            </a:extLst>
          </p:cNvPr>
          <p:cNvSpPr txBox="1"/>
          <p:nvPr/>
        </p:nvSpPr>
        <p:spPr>
          <a:xfrm>
            <a:off x="1962666" y="295172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1F67DEE-CAAC-7F4D-9586-65D7312C84D9}"/>
              </a:ext>
            </a:extLst>
          </p:cNvPr>
          <p:cNvSpPr/>
          <p:nvPr/>
        </p:nvSpPr>
        <p:spPr>
          <a:xfrm>
            <a:off x="9692399" y="1055747"/>
            <a:ext cx="3498912" cy="4497020"/>
          </a:xfrm>
          <a:prstGeom prst="rect">
            <a:avLst/>
          </a:prstGeom>
          <a:solidFill>
            <a:srgbClr val="E76D00">
              <a:alpha val="3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70588E9-138B-6B43-A11C-AB8DD3378843}"/>
              </a:ext>
            </a:extLst>
          </p:cNvPr>
          <p:cNvSpPr txBox="1"/>
          <p:nvPr/>
        </p:nvSpPr>
        <p:spPr>
          <a:xfrm>
            <a:off x="11047611" y="1055747"/>
            <a:ext cx="1306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f(x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566A321-D7BB-D645-963F-F08FA351D7C8}"/>
              </a:ext>
            </a:extLst>
          </p:cNvPr>
          <p:cNvSpPr/>
          <p:nvPr/>
        </p:nvSpPr>
        <p:spPr>
          <a:xfrm>
            <a:off x="9692399" y="1053252"/>
            <a:ext cx="3498912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F2887C4-BEB6-EB40-A2DE-A3BFA2D3451D}"/>
              </a:ext>
            </a:extLst>
          </p:cNvPr>
          <p:cNvSpPr/>
          <p:nvPr/>
        </p:nvSpPr>
        <p:spPr>
          <a:xfrm>
            <a:off x="9692399" y="1704616"/>
            <a:ext cx="3498912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F149DAE-FFD2-1A41-B277-F3EBF2D2E26A}"/>
              </a:ext>
            </a:extLst>
          </p:cNvPr>
          <p:cNvSpPr/>
          <p:nvPr/>
        </p:nvSpPr>
        <p:spPr>
          <a:xfrm>
            <a:off x="9692399" y="4898902"/>
            <a:ext cx="3498912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1BCB3A6-4467-B648-AD39-CF584A8146B6}"/>
              </a:ext>
            </a:extLst>
          </p:cNvPr>
          <p:cNvSpPr txBox="1"/>
          <p:nvPr/>
        </p:nvSpPr>
        <p:spPr>
          <a:xfrm>
            <a:off x="11317823" y="3062324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52" name="Left Brace 51">
            <a:extLst>
              <a:ext uri="{FF2B5EF4-FFF2-40B4-BE49-F238E27FC236}">
                <a16:creationId xmlns:a16="http://schemas.microsoft.com/office/drawing/2014/main" id="{C65174B7-AB5B-EA40-8A3D-4EF47A8BE8C0}"/>
              </a:ext>
            </a:extLst>
          </p:cNvPr>
          <p:cNvSpPr/>
          <p:nvPr/>
        </p:nvSpPr>
        <p:spPr>
          <a:xfrm rot="5400000">
            <a:off x="11215253" y="-792249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108A02-ED36-344A-A35C-B7495858D6FC}"/>
              </a:ext>
            </a:extLst>
          </p:cNvPr>
          <p:cNvSpPr txBox="1"/>
          <p:nvPr/>
        </p:nvSpPr>
        <p:spPr>
          <a:xfrm>
            <a:off x="11227355" y="274287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8100C4B-9D2C-8548-A63F-248AE38788C3}"/>
              </a:ext>
            </a:extLst>
          </p:cNvPr>
          <p:cNvSpPr txBox="1"/>
          <p:nvPr/>
        </p:nvSpPr>
        <p:spPr>
          <a:xfrm>
            <a:off x="11330190" y="2757806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~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AF66DB4-C8FD-3C42-B5AD-E56911B51A68}"/>
              </a:ext>
            </a:extLst>
          </p:cNvPr>
          <p:cNvSpPr txBox="1"/>
          <p:nvPr/>
        </p:nvSpPr>
        <p:spPr>
          <a:xfrm>
            <a:off x="11047611" y="1684323"/>
            <a:ext cx="1306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f(x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F7AA06D-92E4-C242-95FF-149F43D4E4AD}"/>
              </a:ext>
            </a:extLst>
          </p:cNvPr>
          <p:cNvSpPr txBox="1"/>
          <p:nvPr/>
        </p:nvSpPr>
        <p:spPr>
          <a:xfrm>
            <a:off x="11059978" y="4865174"/>
            <a:ext cx="1306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f(x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96300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3D7C89E3-E6BB-3F45-9FA5-B4938F502FFA}"/>
              </a:ext>
            </a:extLst>
          </p:cNvPr>
          <p:cNvSpPr/>
          <p:nvPr/>
        </p:nvSpPr>
        <p:spPr>
          <a:xfrm>
            <a:off x="5234709" y="1074137"/>
            <a:ext cx="3383280" cy="914400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AD99BE-FCE5-F545-9426-4A78DD834FD2}"/>
              </a:ext>
            </a:extLst>
          </p:cNvPr>
          <p:cNvSpPr txBox="1"/>
          <p:nvPr/>
        </p:nvSpPr>
        <p:spPr>
          <a:xfrm>
            <a:off x="6652291" y="1161196"/>
            <a:ext cx="811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W</a:t>
            </a:r>
            <a:r>
              <a:rPr lang="en-US" sz="4000" b="1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24F5ADDD-F8A4-CB41-BEF4-0237280E3B30}"/>
              </a:ext>
            </a:extLst>
          </p:cNvPr>
          <p:cNvSpPr/>
          <p:nvPr/>
        </p:nvSpPr>
        <p:spPr>
          <a:xfrm rot="5400000">
            <a:off x="6757206" y="-759588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36D58F-EA8F-594A-A174-B193C3C6CAD5}"/>
              </a:ext>
            </a:extLst>
          </p:cNvPr>
          <p:cNvSpPr txBox="1"/>
          <p:nvPr/>
        </p:nvSpPr>
        <p:spPr>
          <a:xfrm>
            <a:off x="6769308" y="306948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2615ED-406E-BA4E-BC13-6C13B63B73AE}"/>
              </a:ext>
            </a:extLst>
          </p:cNvPr>
          <p:cNvSpPr txBox="1"/>
          <p:nvPr/>
        </p:nvSpPr>
        <p:spPr>
          <a:xfrm>
            <a:off x="8968277" y="2807805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</a:p>
        </p:txBody>
      </p:sp>
      <p:sp>
        <p:nvSpPr>
          <p:cNvPr id="52" name="Left Brace 51">
            <a:extLst>
              <a:ext uri="{FF2B5EF4-FFF2-40B4-BE49-F238E27FC236}">
                <a16:creationId xmlns:a16="http://schemas.microsoft.com/office/drawing/2014/main" id="{C65174B7-AB5B-EA40-8A3D-4EF47A8BE8C0}"/>
              </a:ext>
            </a:extLst>
          </p:cNvPr>
          <p:cNvSpPr/>
          <p:nvPr/>
        </p:nvSpPr>
        <p:spPr>
          <a:xfrm rot="5400000">
            <a:off x="11215253" y="-792249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108A02-ED36-344A-A35C-B7495858D6FC}"/>
              </a:ext>
            </a:extLst>
          </p:cNvPr>
          <p:cNvSpPr txBox="1"/>
          <p:nvPr/>
        </p:nvSpPr>
        <p:spPr>
          <a:xfrm>
            <a:off x="11227355" y="274287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DD85B1-ED89-A745-8296-ABE3758E57B3}"/>
              </a:ext>
            </a:extLst>
          </p:cNvPr>
          <p:cNvSpPr/>
          <p:nvPr/>
        </p:nvSpPr>
        <p:spPr>
          <a:xfrm>
            <a:off x="3802766" y="1108117"/>
            <a:ext cx="1188720" cy="4497020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6FFC5F-64B3-5E4A-B137-AE83E4480555}"/>
              </a:ext>
            </a:extLst>
          </p:cNvPr>
          <p:cNvSpPr txBox="1"/>
          <p:nvPr/>
        </p:nvSpPr>
        <p:spPr>
          <a:xfrm>
            <a:off x="4100830" y="1049102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4B319DC-ABFA-3341-9919-6B7A442F67C0}"/>
              </a:ext>
            </a:extLst>
          </p:cNvPr>
          <p:cNvSpPr txBox="1"/>
          <p:nvPr/>
        </p:nvSpPr>
        <p:spPr>
          <a:xfrm>
            <a:off x="4110820" y="1662317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EBACC8-2A45-304A-81F7-FD25885E8BD0}"/>
              </a:ext>
            </a:extLst>
          </p:cNvPr>
          <p:cNvSpPr txBox="1"/>
          <p:nvPr/>
        </p:nvSpPr>
        <p:spPr>
          <a:xfrm>
            <a:off x="4100830" y="4873020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DD4578F-B58E-FA43-A509-F4AFB07B20F3}"/>
              </a:ext>
            </a:extLst>
          </p:cNvPr>
          <p:cNvSpPr/>
          <p:nvPr/>
        </p:nvSpPr>
        <p:spPr>
          <a:xfrm>
            <a:off x="3802766" y="1105622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4735D39-209F-4E48-9651-AB72468E58E5}"/>
              </a:ext>
            </a:extLst>
          </p:cNvPr>
          <p:cNvSpPr/>
          <p:nvPr/>
        </p:nvSpPr>
        <p:spPr>
          <a:xfrm>
            <a:off x="3802766" y="1756986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B8606F0-B08B-FB44-961A-67E9DF074790}"/>
              </a:ext>
            </a:extLst>
          </p:cNvPr>
          <p:cNvSpPr/>
          <p:nvPr/>
        </p:nvSpPr>
        <p:spPr>
          <a:xfrm>
            <a:off x="3802766" y="4951272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Left Brace 65">
            <a:extLst>
              <a:ext uri="{FF2B5EF4-FFF2-40B4-BE49-F238E27FC236}">
                <a16:creationId xmlns:a16="http://schemas.microsoft.com/office/drawing/2014/main" id="{80BCB8AD-7AFA-374D-B82F-2CE4A49756AD}"/>
              </a:ext>
            </a:extLst>
          </p:cNvPr>
          <p:cNvSpPr/>
          <p:nvPr/>
        </p:nvSpPr>
        <p:spPr>
          <a:xfrm rot="5400000">
            <a:off x="4267376" y="307771"/>
            <a:ext cx="297405" cy="1150814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AB3E00C-CA2E-B745-9E44-2ADD26437870}"/>
              </a:ext>
            </a:extLst>
          </p:cNvPr>
          <p:cNvSpPr txBox="1"/>
          <p:nvPr/>
        </p:nvSpPr>
        <p:spPr>
          <a:xfrm>
            <a:off x="3876062" y="3178748"/>
            <a:ext cx="130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  <a:r>
              <a:rPr lang="en-US" sz="2400" b="1">
                <a:latin typeface="Fira Sans" panose="020B0503050000020004" pitchFamily="34" charset="0"/>
                <a:ea typeface="Fira Sans" panose="020B0503050000020004" pitchFamily="34" charset="0"/>
              </a:rPr>
              <a:t> XV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  <a:endParaRPr lang="en-US" sz="24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0FA66FA-950F-CE4F-A465-6117FE7906CF}"/>
              </a:ext>
            </a:extLst>
          </p:cNvPr>
          <p:cNvSpPr/>
          <p:nvPr/>
        </p:nvSpPr>
        <p:spPr>
          <a:xfrm>
            <a:off x="9692399" y="1055747"/>
            <a:ext cx="3498912" cy="4497020"/>
          </a:xfrm>
          <a:prstGeom prst="rect">
            <a:avLst/>
          </a:prstGeom>
          <a:solidFill>
            <a:srgbClr val="E76D00">
              <a:alpha val="3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7DCD009-F8B6-7440-B577-70610557544C}"/>
              </a:ext>
            </a:extLst>
          </p:cNvPr>
          <p:cNvSpPr txBox="1"/>
          <p:nvPr/>
        </p:nvSpPr>
        <p:spPr>
          <a:xfrm>
            <a:off x="4236497" y="336928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9BA4036-C79D-A046-B9E3-1FF0E4451D02}"/>
              </a:ext>
            </a:extLst>
          </p:cNvPr>
          <p:cNvSpPr txBox="1"/>
          <p:nvPr/>
        </p:nvSpPr>
        <p:spPr>
          <a:xfrm>
            <a:off x="11317823" y="3062324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933C6A7-BBF6-4E4F-A8EF-F794790C4B52}"/>
              </a:ext>
            </a:extLst>
          </p:cNvPr>
          <p:cNvSpPr txBox="1"/>
          <p:nvPr/>
        </p:nvSpPr>
        <p:spPr>
          <a:xfrm>
            <a:off x="11330190" y="2757806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43172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3D7C89E3-E6BB-3F45-9FA5-B4938F502FFA}"/>
              </a:ext>
            </a:extLst>
          </p:cNvPr>
          <p:cNvSpPr/>
          <p:nvPr/>
        </p:nvSpPr>
        <p:spPr>
          <a:xfrm>
            <a:off x="5234709" y="1074137"/>
            <a:ext cx="3383280" cy="914400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AD99BE-FCE5-F545-9426-4A78DD834FD2}"/>
              </a:ext>
            </a:extLst>
          </p:cNvPr>
          <p:cNvSpPr txBox="1"/>
          <p:nvPr/>
        </p:nvSpPr>
        <p:spPr>
          <a:xfrm>
            <a:off x="6400801" y="1161196"/>
            <a:ext cx="106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  <a:r>
              <a:rPr lang="en-US" sz="4000" baseline="30000">
                <a:latin typeface="Fira Sans" panose="020B0503050000020004" pitchFamily="34" charset="0"/>
                <a:ea typeface="Fira Sans" panose="020B0503050000020004" pitchFamily="34" charset="0"/>
              </a:rPr>
              <a:t>T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24F5ADDD-F8A4-CB41-BEF4-0237280E3B30}"/>
              </a:ext>
            </a:extLst>
          </p:cNvPr>
          <p:cNvSpPr/>
          <p:nvPr/>
        </p:nvSpPr>
        <p:spPr>
          <a:xfrm rot="5400000">
            <a:off x="6757206" y="-759588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36D58F-EA8F-594A-A174-B193C3C6CAD5}"/>
              </a:ext>
            </a:extLst>
          </p:cNvPr>
          <p:cNvSpPr txBox="1"/>
          <p:nvPr/>
        </p:nvSpPr>
        <p:spPr>
          <a:xfrm>
            <a:off x="6769308" y="306948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2615ED-406E-BA4E-BC13-6C13B63B73AE}"/>
              </a:ext>
            </a:extLst>
          </p:cNvPr>
          <p:cNvSpPr txBox="1"/>
          <p:nvPr/>
        </p:nvSpPr>
        <p:spPr>
          <a:xfrm>
            <a:off x="8968277" y="2807805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</a:p>
        </p:txBody>
      </p:sp>
      <p:sp>
        <p:nvSpPr>
          <p:cNvPr id="52" name="Left Brace 51">
            <a:extLst>
              <a:ext uri="{FF2B5EF4-FFF2-40B4-BE49-F238E27FC236}">
                <a16:creationId xmlns:a16="http://schemas.microsoft.com/office/drawing/2014/main" id="{C65174B7-AB5B-EA40-8A3D-4EF47A8BE8C0}"/>
              </a:ext>
            </a:extLst>
          </p:cNvPr>
          <p:cNvSpPr/>
          <p:nvPr/>
        </p:nvSpPr>
        <p:spPr>
          <a:xfrm rot="5400000">
            <a:off x="11215253" y="-792249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108A02-ED36-344A-A35C-B7495858D6FC}"/>
              </a:ext>
            </a:extLst>
          </p:cNvPr>
          <p:cNvSpPr txBox="1"/>
          <p:nvPr/>
        </p:nvSpPr>
        <p:spPr>
          <a:xfrm>
            <a:off x="11227355" y="274287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DD85B1-ED89-A745-8296-ABE3758E57B3}"/>
              </a:ext>
            </a:extLst>
          </p:cNvPr>
          <p:cNvSpPr/>
          <p:nvPr/>
        </p:nvSpPr>
        <p:spPr>
          <a:xfrm>
            <a:off x="3802766" y="1108117"/>
            <a:ext cx="1188720" cy="4497020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6FFC5F-64B3-5E4A-B137-AE83E4480555}"/>
              </a:ext>
            </a:extLst>
          </p:cNvPr>
          <p:cNvSpPr txBox="1"/>
          <p:nvPr/>
        </p:nvSpPr>
        <p:spPr>
          <a:xfrm>
            <a:off x="4100830" y="1049102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4B319DC-ABFA-3341-9919-6B7A442F67C0}"/>
              </a:ext>
            </a:extLst>
          </p:cNvPr>
          <p:cNvSpPr txBox="1"/>
          <p:nvPr/>
        </p:nvSpPr>
        <p:spPr>
          <a:xfrm>
            <a:off x="4110820" y="1662317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EBACC8-2A45-304A-81F7-FD25885E8BD0}"/>
              </a:ext>
            </a:extLst>
          </p:cNvPr>
          <p:cNvSpPr txBox="1"/>
          <p:nvPr/>
        </p:nvSpPr>
        <p:spPr>
          <a:xfrm>
            <a:off x="4100830" y="4873020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DD4578F-B58E-FA43-A509-F4AFB07B20F3}"/>
              </a:ext>
            </a:extLst>
          </p:cNvPr>
          <p:cNvSpPr/>
          <p:nvPr/>
        </p:nvSpPr>
        <p:spPr>
          <a:xfrm>
            <a:off x="3802766" y="1105622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4735D39-209F-4E48-9651-AB72468E58E5}"/>
              </a:ext>
            </a:extLst>
          </p:cNvPr>
          <p:cNvSpPr/>
          <p:nvPr/>
        </p:nvSpPr>
        <p:spPr>
          <a:xfrm>
            <a:off x="3802766" y="1756986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B8606F0-B08B-FB44-961A-67E9DF074790}"/>
              </a:ext>
            </a:extLst>
          </p:cNvPr>
          <p:cNvSpPr/>
          <p:nvPr/>
        </p:nvSpPr>
        <p:spPr>
          <a:xfrm>
            <a:off x="3802766" y="4951272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Left Brace 65">
            <a:extLst>
              <a:ext uri="{FF2B5EF4-FFF2-40B4-BE49-F238E27FC236}">
                <a16:creationId xmlns:a16="http://schemas.microsoft.com/office/drawing/2014/main" id="{80BCB8AD-7AFA-374D-B82F-2CE4A49756AD}"/>
              </a:ext>
            </a:extLst>
          </p:cNvPr>
          <p:cNvSpPr/>
          <p:nvPr/>
        </p:nvSpPr>
        <p:spPr>
          <a:xfrm rot="5400000">
            <a:off x="4267376" y="307771"/>
            <a:ext cx="297405" cy="1150814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AB3E00C-CA2E-B745-9E44-2ADD26437870}"/>
              </a:ext>
            </a:extLst>
          </p:cNvPr>
          <p:cNvSpPr txBox="1"/>
          <p:nvPr/>
        </p:nvSpPr>
        <p:spPr>
          <a:xfrm>
            <a:off x="3876062" y="3178748"/>
            <a:ext cx="130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Fira Sans" panose="020B0503050000020004" pitchFamily="34" charset="0"/>
                <a:ea typeface="Fira Sans" panose="020B0503050000020004" pitchFamily="34" charset="0"/>
              </a:rPr>
              <a:t>Z</a:t>
            </a:r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  <a:r>
              <a:rPr lang="en-US" sz="2400" b="1">
                <a:latin typeface="Fira Sans" panose="020B0503050000020004" pitchFamily="34" charset="0"/>
                <a:ea typeface="Fira Sans" panose="020B0503050000020004" pitchFamily="34" charset="0"/>
              </a:rPr>
              <a:t> XV</a:t>
            </a:r>
            <a:r>
              <a:rPr lang="en-US" sz="2400" baseline="-250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  <a:endParaRPr lang="en-US" sz="24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0FA66FA-950F-CE4F-A465-6117FE7906CF}"/>
              </a:ext>
            </a:extLst>
          </p:cNvPr>
          <p:cNvSpPr/>
          <p:nvPr/>
        </p:nvSpPr>
        <p:spPr>
          <a:xfrm>
            <a:off x="9692399" y="1055747"/>
            <a:ext cx="3498912" cy="4497020"/>
          </a:xfrm>
          <a:prstGeom prst="rect">
            <a:avLst/>
          </a:prstGeom>
          <a:solidFill>
            <a:srgbClr val="E76D00">
              <a:alpha val="39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7DCD009-F8B6-7440-B577-70610557544C}"/>
              </a:ext>
            </a:extLst>
          </p:cNvPr>
          <p:cNvSpPr txBox="1"/>
          <p:nvPr/>
        </p:nvSpPr>
        <p:spPr>
          <a:xfrm>
            <a:off x="4236497" y="336928"/>
            <a:ext cx="724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9BA4036-C79D-A046-B9E3-1FF0E4451D02}"/>
              </a:ext>
            </a:extLst>
          </p:cNvPr>
          <p:cNvSpPr txBox="1"/>
          <p:nvPr/>
        </p:nvSpPr>
        <p:spPr>
          <a:xfrm>
            <a:off x="11317823" y="3062324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933C6A7-BBF6-4E4F-A8EF-F794790C4B52}"/>
              </a:ext>
            </a:extLst>
          </p:cNvPr>
          <p:cNvSpPr txBox="1"/>
          <p:nvPr/>
        </p:nvSpPr>
        <p:spPr>
          <a:xfrm>
            <a:off x="11330190" y="2757806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~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BB2351-4C78-424E-92A2-6BA50CC57AD5}"/>
              </a:ext>
            </a:extLst>
          </p:cNvPr>
          <p:cNvSpPr txBox="1"/>
          <p:nvPr/>
        </p:nvSpPr>
        <p:spPr>
          <a:xfrm>
            <a:off x="2287344" y="5737713"/>
            <a:ext cx="5346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principal components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203C58-57E5-024C-8155-F0F156348796}"/>
              </a:ext>
            </a:extLst>
          </p:cNvPr>
          <p:cNvSpPr txBox="1"/>
          <p:nvPr/>
        </p:nvSpPr>
        <p:spPr>
          <a:xfrm>
            <a:off x="6094225" y="2083918"/>
            <a:ext cx="24619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loading</a:t>
            </a:r>
          </a:p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vectors</a:t>
            </a:r>
          </a:p>
        </p:txBody>
      </p:sp>
    </p:spTree>
    <p:extLst>
      <p:ext uri="{BB962C8B-B14F-4D97-AF65-F5344CB8AC3E}">
        <p14:creationId xmlns:p14="http://schemas.microsoft.com/office/powerpoint/2010/main" val="606368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FDE0FF9D-4A83-B745-A7D3-CA6D11C4F91D}"/>
              </a:ext>
            </a:extLst>
          </p:cNvPr>
          <p:cNvSpPr/>
          <p:nvPr/>
        </p:nvSpPr>
        <p:spPr>
          <a:xfrm>
            <a:off x="427710" y="1076632"/>
            <a:ext cx="3498912" cy="4497020"/>
          </a:xfrm>
          <a:prstGeom prst="rect">
            <a:avLst/>
          </a:prstGeom>
          <a:solidFill>
            <a:srgbClr val="DFD6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FB0BB06-EDB3-D74B-8C63-8B991631CC47}"/>
              </a:ext>
            </a:extLst>
          </p:cNvPr>
          <p:cNvSpPr txBox="1"/>
          <p:nvPr/>
        </p:nvSpPr>
        <p:spPr>
          <a:xfrm>
            <a:off x="1930591" y="1002890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CD43B54-05F1-344C-B776-E88FC0D345FC}"/>
              </a:ext>
            </a:extLst>
          </p:cNvPr>
          <p:cNvSpPr txBox="1"/>
          <p:nvPr/>
        </p:nvSpPr>
        <p:spPr>
          <a:xfrm>
            <a:off x="1946386" y="1666494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C9202EE-DCB7-D649-8F82-FC9C42A19989}"/>
              </a:ext>
            </a:extLst>
          </p:cNvPr>
          <p:cNvSpPr txBox="1"/>
          <p:nvPr/>
        </p:nvSpPr>
        <p:spPr>
          <a:xfrm>
            <a:off x="1947432" y="4795740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538C9DD-F2B5-E140-864D-B683707E2F33}"/>
              </a:ext>
            </a:extLst>
          </p:cNvPr>
          <p:cNvSpPr/>
          <p:nvPr/>
        </p:nvSpPr>
        <p:spPr>
          <a:xfrm>
            <a:off x="427710" y="1074137"/>
            <a:ext cx="3498912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7FEC42A-FE36-4E48-A1D1-BF27C7C2376F}"/>
              </a:ext>
            </a:extLst>
          </p:cNvPr>
          <p:cNvSpPr/>
          <p:nvPr/>
        </p:nvSpPr>
        <p:spPr>
          <a:xfrm>
            <a:off x="427710" y="1725501"/>
            <a:ext cx="3498912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18D8D10-268E-5348-93CC-67FAB40E2D6F}"/>
              </a:ext>
            </a:extLst>
          </p:cNvPr>
          <p:cNvSpPr/>
          <p:nvPr/>
        </p:nvSpPr>
        <p:spPr>
          <a:xfrm>
            <a:off x="427710" y="4919787"/>
            <a:ext cx="3498912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3B3E889-162A-E041-8EAE-D18B9B3A2190}"/>
              </a:ext>
            </a:extLst>
          </p:cNvPr>
          <p:cNvSpPr/>
          <p:nvPr/>
        </p:nvSpPr>
        <p:spPr>
          <a:xfrm>
            <a:off x="5388084" y="1076632"/>
            <a:ext cx="1188720" cy="4497020"/>
          </a:xfrm>
          <a:prstGeom prst="rect">
            <a:avLst/>
          </a:prstGeom>
          <a:solidFill>
            <a:srgbClr val="87A7D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A1EF336-0502-5442-965D-A9F435A4501F}"/>
              </a:ext>
            </a:extLst>
          </p:cNvPr>
          <p:cNvSpPr txBox="1"/>
          <p:nvPr/>
        </p:nvSpPr>
        <p:spPr>
          <a:xfrm>
            <a:off x="5686148" y="1017617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1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FA9D0EF-84AB-B644-997B-922FC8E9F473}"/>
              </a:ext>
            </a:extLst>
          </p:cNvPr>
          <p:cNvSpPr txBox="1"/>
          <p:nvPr/>
        </p:nvSpPr>
        <p:spPr>
          <a:xfrm>
            <a:off x="5696138" y="1630832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2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DCFDADD-05AD-9B4B-AC7D-D0E6171B2848}"/>
              </a:ext>
            </a:extLst>
          </p:cNvPr>
          <p:cNvSpPr txBox="1"/>
          <p:nvPr/>
        </p:nvSpPr>
        <p:spPr>
          <a:xfrm>
            <a:off x="5686148" y="4841535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  <a:r>
              <a:rPr lang="en-US" sz="4000" baseline="-25000">
                <a:latin typeface="Fira Sans" panose="020B0503050000020004" pitchFamily="34" charset="0"/>
                <a:ea typeface="Fira Sans" panose="020B0503050000020004" pitchFamily="34" charset="0"/>
              </a:rPr>
              <a:t>n</a:t>
            </a:r>
            <a:endParaRPr lang="en-US" sz="4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AABA397-4415-BF4C-8228-A810C7030DE8}"/>
              </a:ext>
            </a:extLst>
          </p:cNvPr>
          <p:cNvSpPr/>
          <p:nvPr/>
        </p:nvSpPr>
        <p:spPr>
          <a:xfrm>
            <a:off x="5388084" y="1074137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F3C7C05-79FE-A140-A8FE-630355626E32}"/>
              </a:ext>
            </a:extLst>
          </p:cNvPr>
          <p:cNvSpPr/>
          <p:nvPr/>
        </p:nvSpPr>
        <p:spPr>
          <a:xfrm>
            <a:off x="5388084" y="1725501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52D61EB-108F-8B43-85B1-5AA22670379B}"/>
              </a:ext>
            </a:extLst>
          </p:cNvPr>
          <p:cNvSpPr/>
          <p:nvPr/>
        </p:nvSpPr>
        <p:spPr>
          <a:xfrm>
            <a:off x="5388084" y="4919787"/>
            <a:ext cx="1188720" cy="653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0A42633-3636-AC4B-8D26-6D0A673128D6}"/>
              </a:ext>
            </a:extLst>
          </p:cNvPr>
          <p:cNvSpPr txBox="1"/>
          <p:nvPr/>
        </p:nvSpPr>
        <p:spPr>
          <a:xfrm>
            <a:off x="4399410" y="2967335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=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37F65B8-1D59-0A48-9D8D-D575E6E84426}"/>
              </a:ext>
            </a:extLst>
          </p:cNvPr>
          <p:cNvSpPr/>
          <p:nvPr/>
        </p:nvSpPr>
        <p:spPr>
          <a:xfrm>
            <a:off x="6883057" y="1076632"/>
            <a:ext cx="3352329" cy="973394"/>
          </a:xfrm>
          <a:prstGeom prst="rect">
            <a:avLst/>
          </a:prstGeom>
          <a:solidFill>
            <a:srgbClr val="8CC2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0C98BE9B-6ABF-F049-A489-B193E3970BFC}"/>
              </a:ext>
            </a:extLst>
          </p:cNvPr>
          <p:cNvSpPr/>
          <p:nvPr/>
        </p:nvSpPr>
        <p:spPr>
          <a:xfrm rot="5400000">
            <a:off x="2009404" y="-777381"/>
            <a:ext cx="335523" cy="3296265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eft Brace 84">
            <a:extLst>
              <a:ext uri="{FF2B5EF4-FFF2-40B4-BE49-F238E27FC236}">
                <a16:creationId xmlns:a16="http://schemas.microsoft.com/office/drawing/2014/main" id="{7F9CF1C1-B216-4640-8C7B-7DFA1A0CB41C}"/>
              </a:ext>
            </a:extLst>
          </p:cNvPr>
          <p:cNvSpPr/>
          <p:nvPr/>
        </p:nvSpPr>
        <p:spPr>
          <a:xfrm rot="5400000">
            <a:off x="5852694" y="276286"/>
            <a:ext cx="297405" cy="1150814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Left Brace 85">
            <a:extLst>
              <a:ext uri="{FF2B5EF4-FFF2-40B4-BE49-F238E27FC236}">
                <a16:creationId xmlns:a16="http://schemas.microsoft.com/office/drawing/2014/main" id="{1491849D-AB87-AA44-89CE-EE0678348A24}"/>
              </a:ext>
            </a:extLst>
          </p:cNvPr>
          <p:cNvSpPr/>
          <p:nvPr/>
        </p:nvSpPr>
        <p:spPr>
          <a:xfrm rot="5400000">
            <a:off x="8392470" y="-782968"/>
            <a:ext cx="373737" cy="3256933"/>
          </a:xfrm>
          <a:prstGeom prst="leftBrace">
            <a:avLst/>
          </a:prstGeom>
          <a:ln w="25400">
            <a:solidFill>
              <a:srgbClr val="2737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C8DD45F-7BDB-D645-903C-7889D10994B0}"/>
              </a:ext>
            </a:extLst>
          </p:cNvPr>
          <p:cNvSpPr txBox="1"/>
          <p:nvPr/>
        </p:nvSpPr>
        <p:spPr>
          <a:xfrm>
            <a:off x="1946386" y="97755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9865779-706C-4C45-A1FF-F090A6A75E08}"/>
              </a:ext>
            </a:extLst>
          </p:cNvPr>
          <p:cNvSpPr txBox="1"/>
          <p:nvPr/>
        </p:nvSpPr>
        <p:spPr>
          <a:xfrm>
            <a:off x="5758813" y="101486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k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BDB0BC5-B18A-594D-95A1-97E09C4A4B0E}"/>
              </a:ext>
            </a:extLst>
          </p:cNvPr>
          <p:cNvSpPr txBox="1"/>
          <p:nvPr/>
        </p:nvSpPr>
        <p:spPr>
          <a:xfrm>
            <a:off x="8332868" y="91626"/>
            <a:ext cx="724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E19297A-CE87-554F-86C9-E5CCA6BDBBE1}"/>
              </a:ext>
            </a:extLst>
          </p:cNvPr>
          <p:cNvSpPr txBox="1"/>
          <p:nvPr/>
        </p:nvSpPr>
        <p:spPr>
          <a:xfrm>
            <a:off x="1918224" y="3023249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X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205E4A6-0EEF-5242-9F99-EB09AE9D622C}"/>
              </a:ext>
            </a:extLst>
          </p:cNvPr>
          <p:cNvSpPr txBox="1"/>
          <p:nvPr/>
        </p:nvSpPr>
        <p:spPr>
          <a:xfrm>
            <a:off x="5696138" y="3023249"/>
            <a:ext cx="2536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C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4D3482C-E232-6C42-AA11-C1CFC586C6E5}"/>
              </a:ext>
            </a:extLst>
          </p:cNvPr>
          <p:cNvSpPr txBox="1"/>
          <p:nvPr/>
        </p:nvSpPr>
        <p:spPr>
          <a:xfrm>
            <a:off x="8332868" y="1209386"/>
            <a:ext cx="2536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V</a:t>
            </a:r>
            <a:r>
              <a:rPr lang="en-US" sz="4000" baseline="30000">
                <a:latin typeface="Fira Sans Light" panose="020B0403050000020004" pitchFamily="34" charset="-120"/>
                <a:ea typeface="Fira Sans Light" panose="020B0403050000020004" pitchFamily="34" charset="-120"/>
              </a:rPr>
              <a:t>T</a:t>
            </a:r>
            <a:endParaRPr lang="en-US" sz="4000">
              <a:latin typeface="Fira Sans Light" panose="020B0403050000020004" pitchFamily="34" charset="-120"/>
              <a:ea typeface="Fira Sans Light" panose="020B0403050000020004" pitchFamily="34" charset="-12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305C76-DD69-2343-B98F-8910A7A83531}"/>
              </a:ext>
            </a:extLst>
          </p:cNvPr>
          <p:cNvSpPr txBox="1"/>
          <p:nvPr/>
        </p:nvSpPr>
        <p:spPr>
          <a:xfrm>
            <a:off x="10701887" y="2967335"/>
            <a:ext cx="72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Fira Sans" panose="020B0503050000020004" pitchFamily="34" charset="0"/>
                <a:ea typeface="Fira Sans" panose="020B0503050000020004" pitchFamily="34" charset="0"/>
              </a:rPr>
              <a:t>+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9442A8C-C7F4-4840-9A1A-52924A9175AD}"/>
              </a:ext>
            </a:extLst>
          </p:cNvPr>
          <p:cNvSpPr/>
          <p:nvPr/>
        </p:nvSpPr>
        <p:spPr>
          <a:xfrm>
            <a:off x="11426009" y="1101579"/>
            <a:ext cx="3498912" cy="4497020"/>
          </a:xfrm>
          <a:prstGeom prst="rect">
            <a:avLst/>
          </a:prstGeom>
          <a:solidFill>
            <a:srgbClr val="E76D00">
              <a:alpha val="2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AE8AF65-29A5-824B-BFCE-DFEA932B8C8B}"/>
              </a:ext>
            </a:extLst>
          </p:cNvPr>
          <p:cNvSpPr txBox="1"/>
          <p:nvPr/>
        </p:nvSpPr>
        <p:spPr>
          <a:xfrm>
            <a:off x="12941110" y="2967335"/>
            <a:ext cx="51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Fira Sans" panose="020B0503050000020004" pitchFamily="34" charset="0"/>
                <a:ea typeface="Fira Sans" panose="020B0503050000020004" pitchFamily="34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291813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13760</TotalTime>
  <Words>121</Words>
  <Application>Microsoft Macintosh PowerPoint</Application>
  <PresentationFormat>Widescreen</PresentationFormat>
  <Paragraphs>86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Courier</vt:lpstr>
      <vt:lpstr>Fira Sans</vt:lpstr>
      <vt:lpstr>Fira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P. Musco</dc:creator>
  <cp:lastModifiedBy>Christopher Musco</cp:lastModifiedBy>
  <cp:revision>179</cp:revision>
  <dcterms:created xsi:type="dcterms:W3CDTF">2020-01-26T22:05:09Z</dcterms:created>
  <dcterms:modified xsi:type="dcterms:W3CDTF">2021-05-02T02:41:24Z</dcterms:modified>
</cp:coreProperties>
</file>